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3" autoAdjust="0"/>
    <p:restoredTop sz="94660"/>
  </p:normalViewPr>
  <p:slideViewPr>
    <p:cSldViewPr snapToGrid="0">
      <p:cViewPr varScale="1">
        <p:scale>
          <a:sx n="86" d="100"/>
          <a:sy n="86" d="100"/>
        </p:scale>
        <p:origin x="22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83B1-3610-4B26-9DEB-0A60F9BAF94C}" type="datetimeFigureOut">
              <a:rPr lang="es-MX" smtClean="0"/>
              <a:t>21/09/2023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FFC5-8820-4474-A816-5DD3E439CFB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3592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83B1-3610-4B26-9DEB-0A60F9BAF94C}" type="datetimeFigureOut">
              <a:rPr lang="es-MX" smtClean="0"/>
              <a:t>21/09/2023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FFC5-8820-4474-A816-5DD3E439CFB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9207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83B1-3610-4B26-9DEB-0A60F9BAF94C}" type="datetimeFigureOut">
              <a:rPr lang="es-MX" smtClean="0"/>
              <a:t>21/09/2023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FFC5-8820-4474-A816-5DD3E439CFB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5031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83B1-3610-4B26-9DEB-0A60F9BAF94C}" type="datetimeFigureOut">
              <a:rPr lang="es-MX" smtClean="0"/>
              <a:t>21/09/2023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FFC5-8820-4474-A816-5DD3E439CFB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1714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83B1-3610-4B26-9DEB-0A60F9BAF94C}" type="datetimeFigureOut">
              <a:rPr lang="es-MX" smtClean="0"/>
              <a:t>21/09/2023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FFC5-8820-4474-A816-5DD3E439CFB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4370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83B1-3610-4B26-9DEB-0A60F9BAF94C}" type="datetimeFigureOut">
              <a:rPr lang="es-MX" smtClean="0"/>
              <a:t>21/09/2023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FFC5-8820-4474-A816-5DD3E439CFB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1359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83B1-3610-4B26-9DEB-0A60F9BAF94C}" type="datetimeFigureOut">
              <a:rPr lang="es-MX" smtClean="0"/>
              <a:t>21/09/2023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FFC5-8820-4474-A816-5DD3E439CFB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0668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83B1-3610-4B26-9DEB-0A60F9BAF94C}" type="datetimeFigureOut">
              <a:rPr lang="es-MX" smtClean="0"/>
              <a:t>21/09/2023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FFC5-8820-4474-A816-5DD3E439CFB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470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83B1-3610-4B26-9DEB-0A60F9BAF94C}" type="datetimeFigureOut">
              <a:rPr lang="es-MX" smtClean="0"/>
              <a:t>21/09/2023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FFC5-8820-4474-A816-5DD3E439CFB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93259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83B1-3610-4B26-9DEB-0A60F9BAF94C}" type="datetimeFigureOut">
              <a:rPr lang="es-MX" smtClean="0"/>
              <a:t>21/09/2023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FFC5-8820-4474-A816-5DD3E439CFB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23132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83B1-3610-4B26-9DEB-0A60F9BAF94C}" type="datetimeFigureOut">
              <a:rPr lang="es-MX" smtClean="0"/>
              <a:t>21/09/2023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BFFC5-8820-4474-A816-5DD3E439CFB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0707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83B1-3610-4B26-9DEB-0A60F9BAF94C}" type="datetimeFigureOut">
              <a:rPr lang="es-MX" smtClean="0"/>
              <a:t>21/09/2023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BFFC5-8820-4474-A816-5DD3E439CFB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7496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681470" y="587004"/>
            <a:ext cx="1684562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Coloque Logotipo </a:t>
            </a:r>
            <a:b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y/o Emblema de la escuela 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4681470" y="1323274"/>
            <a:ext cx="1910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801112" y="1752152"/>
            <a:ext cx="6959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00:00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2225310" y="1752152"/>
            <a:ext cx="534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3220629" y="1752152"/>
            <a:ext cx="11895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mes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226577" y="2561355"/>
            <a:ext cx="63650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Escriba el nombre de la planilla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226577" y="3357171"/>
            <a:ext cx="63650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Escriba el lema de la planilla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226577" y="4813736"/>
            <a:ext cx="30911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3500505" y="4813736"/>
            <a:ext cx="30911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226577" y="5331626"/>
            <a:ext cx="30911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3500505" y="5331626"/>
            <a:ext cx="30911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226577" y="5849516"/>
            <a:ext cx="30911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3500505" y="5849516"/>
            <a:ext cx="30911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226577" y="6416802"/>
            <a:ext cx="30911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3500505" y="6416802"/>
            <a:ext cx="30911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226577" y="6918508"/>
            <a:ext cx="30911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3500505" y="6918508"/>
            <a:ext cx="30911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226577" y="8350798"/>
            <a:ext cx="30911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3500505" y="8350798"/>
            <a:ext cx="30911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</a:p>
        </p:txBody>
      </p:sp>
    </p:spTree>
    <p:extLst>
      <p:ext uri="{BB962C8B-B14F-4D97-AF65-F5344CB8AC3E}">
        <p14:creationId xmlns:p14="http://schemas.microsoft.com/office/powerpoint/2010/main" val="20081860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42</Words>
  <Application>Microsoft Office PowerPoint</Application>
  <PresentationFormat>Carta (216 x 279 mm)</PresentationFormat>
  <Paragraphs>19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DISEÑO CAPACITACIÒN</dc:creator>
  <cp:lastModifiedBy>IEE</cp:lastModifiedBy>
  <cp:revision>3</cp:revision>
  <dcterms:created xsi:type="dcterms:W3CDTF">2022-06-13T19:46:59Z</dcterms:created>
  <dcterms:modified xsi:type="dcterms:W3CDTF">2023-09-21T19:35:37Z</dcterms:modified>
</cp:coreProperties>
</file>