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</p:sldIdLst>
  <p:sldSz cx="6858000" cy="9144000" type="letter"/>
  <p:notesSz cx="6858000" cy="9144000"/>
  <p:defaultTextStyle>
    <a:defPPr>
      <a:defRPr lang="es-MX"/>
    </a:defPPr>
    <a:lvl1pPr marL="0" algn="l" defTabSz="768086" rtl="0" eaLnBrk="1" latinLnBrk="0" hangingPunct="1">
      <a:defRPr sz="1512" kern="1200">
        <a:solidFill>
          <a:schemeClr val="tx1"/>
        </a:solidFill>
        <a:latin typeface="+mn-lt"/>
        <a:ea typeface="+mn-ea"/>
        <a:cs typeface="+mn-cs"/>
      </a:defRPr>
    </a:lvl1pPr>
    <a:lvl2pPr marL="384043" algn="l" defTabSz="768086" rtl="0" eaLnBrk="1" latinLnBrk="0" hangingPunct="1">
      <a:defRPr sz="1512" kern="1200">
        <a:solidFill>
          <a:schemeClr val="tx1"/>
        </a:solidFill>
        <a:latin typeface="+mn-lt"/>
        <a:ea typeface="+mn-ea"/>
        <a:cs typeface="+mn-cs"/>
      </a:defRPr>
    </a:lvl2pPr>
    <a:lvl3pPr marL="768086" algn="l" defTabSz="768086" rtl="0" eaLnBrk="1" latinLnBrk="0" hangingPunct="1">
      <a:defRPr sz="1512" kern="1200">
        <a:solidFill>
          <a:schemeClr val="tx1"/>
        </a:solidFill>
        <a:latin typeface="+mn-lt"/>
        <a:ea typeface="+mn-ea"/>
        <a:cs typeface="+mn-cs"/>
      </a:defRPr>
    </a:lvl3pPr>
    <a:lvl4pPr marL="1152127" algn="l" defTabSz="768086" rtl="0" eaLnBrk="1" latinLnBrk="0" hangingPunct="1">
      <a:defRPr sz="1512" kern="1200">
        <a:solidFill>
          <a:schemeClr val="tx1"/>
        </a:solidFill>
        <a:latin typeface="+mn-lt"/>
        <a:ea typeface="+mn-ea"/>
        <a:cs typeface="+mn-cs"/>
      </a:defRPr>
    </a:lvl4pPr>
    <a:lvl5pPr marL="1536170" algn="l" defTabSz="768086" rtl="0" eaLnBrk="1" latinLnBrk="0" hangingPunct="1">
      <a:defRPr sz="1512" kern="1200">
        <a:solidFill>
          <a:schemeClr val="tx1"/>
        </a:solidFill>
        <a:latin typeface="+mn-lt"/>
        <a:ea typeface="+mn-ea"/>
        <a:cs typeface="+mn-cs"/>
      </a:defRPr>
    </a:lvl5pPr>
    <a:lvl6pPr marL="1920213" algn="l" defTabSz="768086" rtl="0" eaLnBrk="1" latinLnBrk="0" hangingPunct="1">
      <a:defRPr sz="1512" kern="1200">
        <a:solidFill>
          <a:schemeClr val="tx1"/>
        </a:solidFill>
        <a:latin typeface="+mn-lt"/>
        <a:ea typeface="+mn-ea"/>
        <a:cs typeface="+mn-cs"/>
      </a:defRPr>
    </a:lvl6pPr>
    <a:lvl7pPr marL="2304256" algn="l" defTabSz="768086" rtl="0" eaLnBrk="1" latinLnBrk="0" hangingPunct="1">
      <a:defRPr sz="1512" kern="1200">
        <a:solidFill>
          <a:schemeClr val="tx1"/>
        </a:solidFill>
        <a:latin typeface="+mn-lt"/>
        <a:ea typeface="+mn-ea"/>
        <a:cs typeface="+mn-cs"/>
      </a:defRPr>
    </a:lvl7pPr>
    <a:lvl8pPr marL="2688299" algn="l" defTabSz="768086" rtl="0" eaLnBrk="1" latinLnBrk="0" hangingPunct="1">
      <a:defRPr sz="1512" kern="1200">
        <a:solidFill>
          <a:schemeClr val="tx1"/>
        </a:solidFill>
        <a:latin typeface="+mn-lt"/>
        <a:ea typeface="+mn-ea"/>
        <a:cs typeface="+mn-cs"/>
      </a:defRPr>
    </a:lvl8pPr>
    <a:lvl9pPr marL="3072340" algn="l" defTabSz="768086" rtl="0" eaLnBrk="1" latinLnBrk="0" hangingPunct="1">
      <a:defRPr sz="151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31" autoAdjust="0"/>
    <p:restoredTop sz="94660"/>
  </p:normalViewPr>
  <p:slideViewPr>
    <p:cSldViewPr snapToGrid="0">
      <p:cViewPr varScale="1">
        <p:scale>
          <a:sx n="64" d="100"/>
          <a:sy n="64" d="100"/>
        </p:scale>
        <p:origin x="84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425-881C-4BD7-B357-7657A1A3D25D}" type="datetimeFigureOut">
              <a:rPr lang="es-MX" smtClean="0"/>
              <a:t>29/09/2023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0326-F92A-457C-B527-776DB16DA7C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870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425-881C-4BD7-B357-7657A1A3D25D}" type="datetimeFigureOut">
              <a:rPr lang="es-MX" smtClean="0"/>
              <a:t>29/09/2023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0326-F92A-457C-B527-776DB16DA7C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9226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425-881C-4BD7-B357-7657A1A3D25D}" type="datetimeFigureOut">
              <a:rPr lang="es-MX" smtClean="0"/>
              <a:t>29/09/2023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0326-F92A-457C-B527-776DB16DA7C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8195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425-881C-4BD7-B357-7657A1A3D25D}" type="datetimeFigureOut">
              <a:rPr lang="es-MX" smtClean="0"/>
              <a:t>29/09/2023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0326-F92A-457C-B527-776DB16DA7C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3592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425-881C-4BD7-B357-7657A1A3D25D}" type="datetimeFigureOut">
              <a:rPr lang="es-MX" smtClean="0"/>
              <a:t>29/09/2023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0326-F92A-457C-B527-776DB16DA7C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400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425-881C-4BD7-B357-7657A1A3D25D}" type="datetimeFigureOut">
              <a:rPr lang="es-MX" smtClean="0"/>
              <a:t>29/09/2023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0326-F92A-457C-B527-776DB16DA7C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3639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425-881C-4BD7-B357-7657A1A3D25D}" type="datetimeFigureOut">
              <a:rPr lang="es-MX" smtClean="0"/>
              <a:t>29/09/2023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0326-F92A-457C-B527-776DB16DA7C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1645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425-881C-4BD7-B357-7657A1A3D25D}" type="datetimeFigureOut">
              <a:rPr lang="es-MX" smtClean="0"/>
              <a:t>29/09/2023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0326-F92A-457C-B527-776DB16DA7C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6132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425-881C-4BD7-B357-7657A1A3D25D}" type="datetimeFigureOut">
              <a:rPr lang="es-MX" smtClean="0"/>
              <a:t>29/09/2023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0326-F92A-457C-B527-776DB16DA7C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75543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425-881C-4BD7-B357-7657A1A3D25D}" type="datetimeFigureOut">
              <a:rPr lang="es-MX" smtClean="0"/>
              <a:t>29/09/2023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0326-F92A-457C-B527-776DB16DA7C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1644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425-881C-4BD7-B357-7657A1A3D25D}" type="datetimeFigureOut">
              <a:rPr lang="es-MX" smtClean="0"/>
              <a:t>29/09/2023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0326-F92A-457C-B527-776DB16DA7C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9272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4E425-881C-4BD7-B357-7657A1A3D25D}" type="datetimeFigureOut">
              <a:rPr lang="es-MX" smtClean="0"/>
              <a:t>29/09/2023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70326-F92A-457C-B527-776DB16DA7C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0085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369386" y="5949127"/>
            <a:ext cx="2150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039372" y="4398950"/>
            <a:ext cx="810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Colocar fotografía 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624697" y="3640223"/>
            <a:ext cx="1167443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800" dirty="0" smtClean="0">
                <a:solidFill>
                  <a:schemeClr val="accent4">
                    <a:lumMod val="50000"/>
                  </a:schemeClr>
                </a:solidFill>
              </a:rPr>
              <a:t>Coloque Logotipo </a:t>
            </a:r>
            <a:br>
              <a:rPr lang="es-ES" sz="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ES" sz="800" dirty="0" smtClean="0">
                <a:solidFill>
                  <a:schemeClr val="accent4">
                    <a:lumMod val="50000"/>
                  </a:schemeClr>
                </a:solidFill>
              </a:rPr>
              <a:t>y/o </a:t>
            </a:r>
          </a:p>
          <a:p>
            <a:pPr algn="ctr"/>
            <a:r>
              <a:rPr lang="es-ES" sz="800" dirty="0" smtClean="0">
                <a:solidFill>
                  <a:schemeClr val="accent4">
                    <a:lumMod val="50000"/>
                  </a:schemeClr>
                </a:solidFill>
              </a:rPr>
              <a:t>Emblema de la escuela </a:t>
            </a:r>
          </a:p>
        </p:txBody>
      </p:sp>
    </p:spTree>
    <p:extLst>
      <p:ext uri="{BB962C8B-B14F-4D97-AF65-F5344CB8AC3E}">
        <p14:creationId xmlns:p14="http://schemas.microsoft.com/office/powerpoint/2010/main" val="2989701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369386" y="5949127"/>
            <a:ext cx="2150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039372" y="4256238"/>
            <a:ext cx="810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Colocar fotografía 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624697" y="3601668"/>
            <a:ext cx="1167443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800" dirty="0" smtClean="0">
                <a:solidFill>
                  <a:schemeClr val="accent4">
                    <a:lumMod val="50000"/>
                  </a:schemeClr>
                </a:solidFill>
              </a:rPr>
              <a:t>Coloque Logotipo </a:t>
            </a:r>
            <a:br>
              <a:rPr lang="es-ES" sz="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ES" sz="800" dirty="0" smtClean="0">
                <a:solidFill>
                  <a:schemeClr val="accent4">
                    <a:lumMod val="50000"/>
                  </a:schemeClr>
                </a:solidFill>
              </a:rPr>
              <a:t>y/o </a:t>
            </a:r>
          </a:p>
          <a:p>
            <a:pPr algn="ctr"/>
            <a:r>
              <a:rPr lang="es-ES" sz="800" dirty="0" smtClean="0">
                <a:solidFill>
                  <a:schemeClr val="accent4">
                    <a:lumMod val="50000"/>
                  </a:schemeClr>
                </a:solidFill>
              </a:rPr>
              <a:t>Emblema de la escuela </a:t>
            </a:r>
          </a:p>
        </p:txBody>
      </p:sp>
    </p:spTree>
    <p:extLst>
      <p:ext uri="{BB962C8B-B14F-4D97-AF65-F5344CB8AC3E}">
        <p14:creationId xmlns:p14="http://schemas.microsoft.com/office/powerpoint/2010/main" val="24828919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12</Words>
  <Application>Microsoft Office PowerPoint</Application>
  <PresentationFormat>Carta (216 x 279 mm)</PresentationFormat>
  <Paragraphs>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DISEÑO CAPACITACIÒN</dc:creator>
  <cp:lastModifiedBy>IEE</cp:lastModifiedBy>
  <cp:revision>5</cp:revision>
  <dcterms:created xsi:type="dcterms:W3CDTF">2022-06-13T19:34:21Z</dcterms:created>
  <dcterms:modified xsi:type="dcterms:W3CDTF">2023-09-29T19:00:05Z</dcterms:modified>
</cp:coreProperties>
</file>