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630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8359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9672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19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5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160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9394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964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689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8549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1617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07A48-980F-4F9A-813D-CA043D094F66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AAE24-7EC5-4F07-8DAA-3A83A918DF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9368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681470" y="587004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074460" y="2688259"/>
            <a:ext cx="746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955242" y="2688259"/>
            <a:ext cx="746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66482" y="3024435"/>
            <a:ext cx="5599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213846" y="3360611"/>
            <a:ext cx="3152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Dirección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05116" y="3535423"/>
            <a:ext cx="3751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Dirección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820772" y="3864876"/>
            <a:ext cx="15452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Cargo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52182" y="4057167"/>
            <a:ext cx="5713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Cargo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213846" y="4230641"/>
            <a:ext cx="1143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05116" y="4387957"/>
            <a:ext cx="5760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Escriba el nombre de la institución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960160" y="4849185"/>
            <a:ext cx="55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143502" y="4849185"/>
            <a:ext cx="55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820851" y="4849185"/>
            <a:ext cx="55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418665" y="7320770"/>
            <a:ext cx="16405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960160" y="7320769"/>
            <a:ext cx="16405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598644" y="8154486"/>
            <a:ext cx="16405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6435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26</Words>
  <Application>Microsoft Office PowerPoint</Application>
  <PresentationFormat>Carta (216 x 279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4</cp:revision>
  <dcterms:created xsi:type="dcterms:W3CDTF">2022-06-13T20:21:40Z</dcterms:created>
  <dcterms:modified xsi:type="dcterms:W3CDTF">2023-09-20T20:56:37Z</dcterms:modified>
</cp:coreProperties>
</file>