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>
        <p:scale>
          <a:sx n="148" d="100"/>
          <a:sy n="148" d="100"/>
        </p:scale>
        <p:origin x="1404" y="-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458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569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5655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93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561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826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022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1103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51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781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433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DFBC9-B3F4-4F3A-A8B7-B6EBCA63062B}" type="datetimeFigureOut">
              <a:rPr lang="es-MX" smtClean="0"/>
              <a:t>13/06/2022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4D71B-2ABE-4D72-942C-D1031F3194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452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882756" y="2409364"/>
            <a:ext cx="483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53414" y="2686363"/>
            <a:ext cx="5612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apellidos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18186" y="4309100"/>
            <a:ext cx="5747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Escriba sus motivos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53414" y="7032982"/>
            <a:ext cx="5612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y apellidos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681470" y="587004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  <a:endParaRPr lang="es-ES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469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12</Words>
  <Application>Microsoft Office PowerPoint</Application>
  <PresentationFormat>Carta (216 x 279 mm)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DISEÑO CAPACITACIÒN</cp:lastModifiedBy>
  <cp:revision>2</cp:revision>
  <dcterms:created xsi:type="dcterms:W3CDTF">2022-06-13T19:18:43Z</dcterms:created>
  <dcterms:modified xsi:type="dcterms:W3CDTF">2022-06-13T19:29:15Z</dcterms:modified>
</cp:coreProperties>
</file>