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08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4837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346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5517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4067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3420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14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1663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26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521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644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0369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927F1-8E82-44D9-B8AF-6E09B26B601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8296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328008" y="2456041"/>
            <a:ext cx="38652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smtClean="0">
                <a:solidFill>
                  <a:schemeClr val="accent4">
                    <a:lumMod val="50000"/>
                  </a:schemeClr>
                </a:solidFill>
              </a:rPr>
              <a:t>Ingrese nombre</a:t>
            </a:r>
            <a:endParaRPr lang="es-MX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383119" y="3567350"/>
            <a:ext cx="2881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Escriba nombre de la planilla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328008" y="4406761"/>
            <a:ext cx="299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Capture la fecha de la jornada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714940" y="5117961"/>
            <a:ext cx="2217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Nombre de la escuela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600824" y="1115695"/>
            <a:ext cx="211772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Coloque aquí logotipo de la escuela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084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23</Words>
  <Application>Microsoft Office PowerPoint</Application>
  <PresentationFormat>Carta (216 x 279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IEE</cp:lastModifiedBy>
  <cp:revision>4</cp:revision>
  <dcterms:created xsi:type="dcterms:W3CDTF">2021-07-29T23:16:06Z</dcterms:created>
  <dcterms:modified xsi:type="dcterms:W3CDTF">2023-09-20T22:11:57Z</dcterms:modified>
</cp:coreProperties>
</file>