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53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509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227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2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059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726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833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38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783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211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7005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3AAB5-543A-4A66-9FF5-C3C7D3FE8422}" type="datetimeFigureOut">
              <a:rPr lang="es-MX" smtClean="0"/>
              <a:t>20/09/2023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AA8F-9EFB-46DC-9E26-AD5489013D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2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788348" y="313871"/>
            <a:ext cx="168456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Coloque Logotipo </a:t>
            </a:r>
            <a:b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y/o </a:t>
            </a:r>
          </a:p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Emblema de la escuela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725879" y="1260942"/>
            <a:ext cx="476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26901" y="1718142"/>
            <a:ext cx="548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59864" y="1718142"/>
            <a:ext cx="927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fecha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638280" y="1718142"/>
            <a:ext cx="824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mes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499279" y="1718142"/>
            <a:ext cx="702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49908" y="1911325"/>
            <a:ext cx="1809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de la institución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145425" y="1911325"/>
            <a:ext cx="3056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dirección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49909" y="2104508"/>
            <a:ext cx="5552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dirección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262130" y="2476082"/>
            <a:ext cx="206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135068" y="2476082"/>
            <a:ext cx="206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262130" y="2711341"/>
            <a:ext cx="206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135068" y="2711341"/>
            <a:ext cx="206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01899" y="3484073"/>
            <a:ext cx="103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886753" y="3484073"/>
            <a:ext cx="4230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con letra la cantidad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941489" y="4086110"/>
            <a:ext cx="125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00:00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329190" y="4086110"/>
            <a:ext cx="2453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la hora con letra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162112" y="4350231"/>
            <a:ext cx="125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262130" y="4952265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262130" y="5216386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262130" y="5447998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262130" y="5673406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262130" y="6381823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262130" y="6633066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1262130" y="6883995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262130" y="7167354"/>
            <a:ext cx="3445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Nombre completo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886753" y="7640416"/>
            <a:ext cx="650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0000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2598311" y="7640416"/>
            <a:ext cx="2012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accent4">
                    <a:lumMod val="50000"/>
                  </a:schemeClr>
                </a:solidFill>
              </a:rPr>
              <a:t>Escriba la hora</a:t>
            </a:r>
            <a:endParaRPr lang="es-MX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737858" y="7934751"/>
            <a:ext cx="234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solidFill>
                  <a:schemeClr val="accent4">
                    <a:lumMod val="50000"/>
                  </a:schemeClr>
                </a:solidFill>
              </a:rPr>
              <a:t>x</a:t>
            </a:r>
            <a:endParaRPr lang="es-MX" sz="9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810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54</Words>
  <Application>Microsoft Office PowerPoint</Application>
  <PresentationFormat>Carta (216 x 279 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4</cp:revision>
  <dcterms:created xsi:type="dcterms:W3CDTF">2022-06-13T20:43:31Z</dcterms:created>
  <dcterms:modified xsi:type="dcterms:W3CDTF">2023-09-20T21:10:20Z</dcterms:modified>
</cp:coreProperties>
</file>