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3" autoAdjust="0"/>
    <p:restoredTop sz="94660"/>
  </p:normalViewPr>
  <p:slideViewPr>
    <p:cSldViewPr snapToGrid="0">
      <p:cViewPr varScale="1">
        <p:scale>
          <a:sx n="86" d="100"/>
          <a:sy n="86" d="100"/>
        </p:scale>
        <p:origin x="22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2881F-005D-4678-AF3C-9AD18C035C8E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B391-8499-43DE-9993-D1BC296DDD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826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2881F-005D-4678-AF3C-9AD18C035C8E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B391-8499-43DE-9993-D1BC296DDD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5406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2881F-005D-4678-AF3C-9AD18C035C8E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B391-8499-43DE-9993-D1BC296DDD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8153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2881F-005D-4678-AF3C-9AD18C035C8E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B391-8499-43DE-9993-D1BC296DDD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0173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2881F-005D-4678-AF3C-9AD18C035C8E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B391-8499-43DE-9993-D1BC296DDD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9095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2881F-005D-4678-AF3C-9AD18C035C8E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B391-8499-43DE-9993-D1BC296DDD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3191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2881F-005D-4678-AF3C-9AD18C035C8E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B391-8499-43DE-9993-D1BC296DDD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3332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2881F-005D-4678-AF3C-9AD18C035C8E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B391-8499-43DE-9993-D1BC296DDD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5587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2881F-005D-4678-AF3C-9AD18C035C8E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B391-8499-43DE-9993-D1BC296DDD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8813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2881F-005D-4678-AF3C-9AD18C035C8E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B391-8499-43DE-9993-D1BC296DDD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4405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2881F-005D-4678-AF3C-9AD18C035C8E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B391-8499-43DE-9993-D1BC296DDD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2100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2881F-005D-4678-AF3C-9AD18C035C8E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EB391-8499-43DE-9993-D1BC296DDD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2079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629002" y="2473106"/>
            <a:ext cx="1923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676009" y="2473106"/>
            <a:ext cx="541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5799213" y="2473106"/>
            <a:ext cx="541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426561" y="2668121"/>
            <a:ext cx="541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115611" y="2668120"/>
            <a:ext cx="541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solidFill>
                  <a:schemeClr val="accent4">
                    <a:lumMod val="50000"/>
                  </a:schemeClr>
                </a:solidFill>
              </a:rPr>
              <a:t>m</a:t>
            </a:r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426562" y="2831034"/>
            <a:ext cx="4956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de la institución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466919" y="2652070"/>
            <a:ext cx="29165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el medio proporcionado  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254570" y="3294705"/>
            <a:ext cx="3128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002146" y="3481377"/>
            <a:ext cx="43813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789798" y="3658332"/>
            <a:ext cx="4593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789798" y="3835287"/>
            <a:ext cx="4593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789798" y="4012242"/>
            <a:ext cx="4593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1789798" y="4189197"/>
            <a:ext cx="4593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2444178" y="5606300"/>
            <a:ext cx="3553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2972883" y="5606300"/>
            <a:ext cx="9837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4681470" y="587004"/>
            <a:ext cx="168456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Emblema de la escuela </a:t>
            </a:r>
          </a:p>
        </p:txBody>
      </p:sp>
    </p:spTree>
    <p:extLst>
      <p:ext uri="{BB962C8B-B14F-4D97-AF65-F5344CB8AC3E}">
        <p14:creationId xmlns:p14="http://schemas.microsoft.com/office/powerpoint/2010/main" val="4129050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420323" y="917291"/>
            <a:ext cx="355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063890" y="3556483"/>
            <a:ext cx="4853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761607" y="3556483"/>
            <a:ext cx="1057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54382" y="4228198"/>
            <a:ext cx="46326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E-mail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157083" y="6481696"/>
            <a:ext cx="5204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Ubicación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157083" y="6659376"/>
            <a:ext cx="5204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Ubicación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028147" y="7729788"/>
            <a:ext cx="706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842875" y="7729788"/>
            <a:ext cx="706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759439" y="7729788"/>
            <a:ext cx="1471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028147" y="7898800"/>
            <a:ext cx="706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842875" y="7898800"/>
            <a:ext cx="706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759439" y="7898800"/>
            <a:ext cx="1471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1646787" y="8057526"/>
            <a:ext cx="1087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2903545" y="8049033"/>
            <a:ext cx="1096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2194993" y="8219316"/>
            <a:ext cx="558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2903545" y="8218045"/>
            <a:ext cx="1096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4875355" y="917290"/>
            <a:ext cx="355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4977249" y="917289"/>
            <a:ext cx="1471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370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215568" y="1127881"/>
            <a:ext cx="3068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902472" y="1314553"/>
            <a:ext cx="4381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409508" y="1491508"/>
            <a:ext cx="3874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409508" y="1668463"/>
            <a:ext cx="3874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409508" y="1845418"/>
            <a:ext cx="3874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409508" y="2022373"/>
            <a:ext cx="3874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205827" y="2663754"/>
            <a:ext cx="5417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00:00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462585" y="2663754"/>
            <a:ext cx="5417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415988" y="2663754"/>
            <a:ext cx="1174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2682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61</Words>
  <Application>Microsoft Office PowerPoint</Application>
  <PresentationFormat>Carta (216 x 279 mm)</PresentationFormat>
  <Paragraphs>44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CAPACITACIÒN</dc:creator>
  <cp:lastModifiedBy>IEE</cp:lastModifiedBy>
  <cp:revision>5</cp:revision>
  <dcterms:created xsi:type="dcterms:W3CDTF">2022-06-13T18:10:34Z</dcterms:created>
  <dcterms:modified xsi:type="dcterms:W3CDTF">2023-09-19T20:06:43Z</dcterms:modified>
</cp:coreProperties>
</file>