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5040313" cy="774065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68" autoAdjust="0"/>
    <p:restoredTop sz="94660"/>
  </p:normalViewPr>
  <p:slideViewPr>
    <p:cSldViewPr snapToGrid="0">
      <p:cViewPr varScale="1">
        <p:scale>
          <a:sx n="76" d="100"/>
          <a:sy n="76" d="100"/>
        </p:scale>
        <p:origin x="164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8024" y="1266815"/>
            <a:ext cx="4284266" cy="2694893"/>
          </a:xfrm>
        </p:spPr>
        <p:txBody>
          <a:bodyPr anchor="b"/>
          <a:lstStyle>
            <a:lvl1pPr algn="ctr">
              <a:defRPr sz="3307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0039" y="4065633"/>
            <a:ext cx="3780235" cy="1868865"/>
          </a:xfrm>
        </p:spPr>
        <p:txBody>
          <a:bodyPr/>
          <a:lstStyle>
            <a:lvl1pPr marL="0" indent="0" algn="ctr">
              <a:buNone/>
              <a:defRPr sz="1323"/>
            </a:lvl1pPr>
            <a:lvl2pPr marL="252009" indent="0" algn="ctr">
              <a:buNone/>
              <a:defRPr sz="1102"/>
            </a:lvl2pPr>
            <a:lvl3pPr marL="504017" indent="0" algn="ctr">
              <a:buNone/>
              <a:defRPr sz="992"/>
            </a:lvl3pPr>
            <a:lvl4pPr marL="756026" indent="0" algn="ctr">
              <a:buNone/>
              <a:defRPr sz="882"/>
            </a:lvl4pPr>
            <a:lvl5pPr marL="1008035" indent="0" algn="ctr">
              <a:buNone/>
              <a:defRPr sz="882"/>
            </a:lvl5pPr>
            <a:lvl6pPr marL="1260043" indent="0" algn="ctr">
              <a:buNone/>
              <a:defRPr sz="882"/>
            </a:lvl6pPr>
            <a:lvl7pPr marL="1512052" indent="0" algn="ctr">
              <a:buNone/>
              <a:defRPr sz="882"/>
            </a:lvl7pPr>
            <a:lvl8pPr marL="1764060" indent="0" algn="ctr">
              <a:buNone/>
              <a:defRPr sz="882"/>
            </a:lvl8pPr>
            <a:lvl9pPr marL="2016069" indent="0" algn="ctr">
              <a:buNone/>
              <a:defRPr sz="882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E485B-0918-4571-ABDA-66EC8B351D56}" type="datetimeFigureOut">
              <a:rPr lang="es-MX" smtClean="0"/>
              <a:t>26/09/2023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5A17-1B1F-46C2-9A2C-F8B741BD71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7684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E485B-0918-4571-ABDA-66EC8B351D56}" type="datetimeFigureOut">
              <a:rPr lang="es-MX" smtClean="0"/>
              <a:t>26/09/2023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5A17-1B1F-46C2-9A2C-F8B741BD71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49949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06975" y="412118"/>
            <a:ext cx="1086817" cy="655984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522" y="412118"/>
            <a:ext cx="3197449" cy="6559843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E485B-0918-4571-ABDA-66EC8B351D56}" type="datetimeFigureOut">
              <a:rPr lang="es-MX" smtClean="0"/>
              <a:t>26/09/2023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5A17-1B1F-46C2-9A2C-F8B741BD71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2090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E485B-0918-4571-ABDA-66EC8B351D56}" type="datetimeFigureOut">
              <a:rPr lang="es-MX" smtClean="0"/>
              <a:t>26/09/2023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5A17-1B1F-46C2-9A2C-F8B741BD71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9008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897" y="1929789"/>
            <a:ext cx="4347270" cy="3219895"/>
          </a:xfrm>
        </p:spPr>
        <p:txBody>
          <a:bodyPr anchor="b"/>
          <a:lstStyle>
            <a:lvl1pPr>
              <a:defRPr sz="3307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3897" y="5180145"/>
            <a:ext cx="4347270" cy="1693267"/>
          </a:xfrm>
        </p:spPr>
        <p:txBody>
          <a:bodyPr/>
          <a:lstStyle>
            <a:lvl1pPr marL="0" indent="0">
              <a:buNone/>
              <a:defRPr sz="1323">
                <a:solidFill>
                  <a:schemeClr val="tx1"/>
                </a:solidFill>
              </a:defRPr>
            </a:lvl1pPr>
            <a:lvl2pPr marL="252009" indent="0">
              <a:buNone/>
              <a:defRPr sz="1102">
                <a:solidFill>
                  <a:schemeClr val="tx1">
                    <a:tint val="75000"/>
                  </a:schemeClr>
                </a:solidFill>
              </a:defRPr>
            </a:lvl2pPr>
            <a:lvl3pPr marL="504017" indent="0">
              <a:buNone/>
              <a:defRPr sz="992">
                <a:solidFill>
                  <a:schemeClr val="tx1">
                    <a:tint val="75000"/>
                  </a:schemeClr>
                </a:solidFill>
              </a:defRPr>
            </a:lvl3pPr>
            <a:lvl4pPr marL="756026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4pPr>
            <a:lvl5pPr marL="1008035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5pPr>
            <a:lvl6pPr marL="1260043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6pPr>
            <a:lvl7pPr marL="1512052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7pPr>
            <a:lvl8pPr marL="1764060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8pPr>
            <a:lvl9pPr marL="2016069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E485B-0918-4571-ABDA-66EC8B351D56}" type="datetimeFigureOut">
              <a:rPr lang="es-MX" smtClean="0"/>
              <a:t>26/09/2023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5A17-1B1F-46C2-9A2C-F8B741BD71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01944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522" y="2060590"/>
            <a:ext cx="2142133" cy="4911371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51658" y="2060590"/>
            <a:ext cx="2142133" cy="4911371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E485B-0918-4571-ABDA-66EC8B351D56}" type="datetimeFigureOut">
              <a:rPr lang="es-MX" smtClean="0"/>
              <a:t>26/09/2023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5A17-1B1F-46C2-9A2C-F8B741BD71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54072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178" y="412120"/>
            <a:ext cx="4347270" cy="149616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7179" y="1897535"/>
            <a:ext cx="2132288" cy="929953"/>
          </a:xfrm>
        </p:spPr>
        <p:txBody>
          <a:bodyPr anchor="b"/>
          <a:lstStyle>
            <a:lvl1pPr marL="0" indent="0">
              <a:buNone/>
              <a:defRPr sz="1323" b="1"/>
            </a:lvl1pPr>
            <a:lvl2pPr marL="252009" indent="0">
              <a:buNone/>
              <a:defRPr sz="1102" b="1"/>
            </a:lvl2pPr>
            <a:lvl3pPr marL="504017" indent="0">
              <a:buNone/>
              <a:defRPr sz="992" b="1"/>
            </a:lvl3pPr>
            <a:lvl4pPr marL="756026" indent="0">
              <a:buNone/>
              <a:defRPr sz="882" b="1"/>
            </a:lvl4pPr>
            <a:lvl5pPr marL="1008035" indent="0">
              <a:buNone/>
              <a:defRPr sz="882" b="1"/>
            </a:lvl5pPr>
            <a:lvl6pPr marL="1260043" indent="0">
              <a:buNone/>
              <a:defRPr sz="882" b="1"/>
            </a:lvl6pPr>
            <a:lvl7pPr marL="1512052" indent="0">
              <a:buNone/>
              <a:defRPr sz="882" b="1"/>
            </a:lvl7pPr>
            <a:lvl8pPr marL="1764060" indent="0">
              <a:buNone/>
              <a:defRPr sz="882" b="1"/>
            </a:lvl8pPr>
            <a:lvl9pPr marL="2016069" indent="0">
              <a:buNone/>
              <a:defRPr sz="882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79" y="2827487"/>
            <a:ext cx="2132288" cy="415880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51658" y="1897535"/>
            <a:ext cx="2142790" cy="929953"/>
          </a:xfrm>
        </p:spPr>
        <p:txBody>
          <a:bodyPr anchor="b"/>
          <a:lstStyle>
            <a:lvl1pPr marL="0" indent="0">
              <a:buNone/>
              <a:defRPr sz="1323" b="1"/>
            </a:lvl1pPr>
            <a:lvl2pPr marL="252009" indent="0">
              <a:buNone/>
              <a:defRPr sz="1102" b="1"/>
            </a:lvl2pPr>
            <a:lvl3pPr marL="504017" indent="0">
              <a:buNone/>
              <a:defRPr sz="992" b="1"/>
            </a:lvl3pPr>
            <a:lvl4pPr marL="756026" indent="0">
              <a:buNone/>
              <a:defRPr sz="882" b="1"/>
            </a:lvl4pPr>
            <a:lvl5pPr marL="1008035" indent="0">
              <a:buNone/>
              <a:defRPr sz="882" b="1"/>
            </a:lvl5pPr>
            <a:lvl6pPr marL="1260043" indent="0">
              <a:buNone/>
              <a:defRPr sz="882" b="1"/>
            </a:lvl6pPr>
            <a:lvl7pPr marL="1512052" indent="0">
              <a:buNone/>
              <a:defRPr sz="882" b="1"/>
            </a:lvl7pPr>
            <a:lvl8pPr marL="1764060" indent="0">
              <a:buNone/>
              <a:defRPr sz="882" b="1"/>
            </a:lvl8pPr>
            <a:lvl9pPr marL="2016069" indent="0">
              <a:buNone/>
              <a:defRPr sz="882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551658" y="2827487"/>
            <a:ext cx="2142790" cy="415880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E485B-0918-4571-ABDA-66EC8B351D56}" type="datetimeFigureOut">
              <a:rPr lang="es-MX" smtClean="0"/>
              <a:t>26/09/2023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5A17-1B1F-46C2-9A2C-F8B741BD71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0484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E485B-0918-4571-ABDA-66EC8B351D56}" type="datetimeFigureOut">
              <a:rPr lang="es-MX" smtClean="0"/>
              <a:t>26/09/2023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5A17-1B1F-46C2-9A2C-F8B741BD71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74663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E485B-0918-4571-ABDA-66EC8B351D56}" type="datetimeFigureOut">
              <a:rPr lang="es-MX" smtClean="0"/>
              <a:t>26/09/2023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5A17-1B1F-46C2-9A2C-F8B741BD71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05248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178" y="516043"/>
            <a:ext cx="1625632" cy="1806152"/>
          </a:xfrm>
        </p:spPr>
        <p:txBody>
          <a:bodyPr anchor="b"/>
          <a:lstStyle>
            <a:lvl1pPr>
              <a:defRPr sz="1764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790" y="1114512"/>
            <a:ext cx="2551658" cy="5500879"/>
          </a:xfrm>
        </p:spPr>
        <p:txBody>
          <a:bodyPr/>
          <a:lstStyle>
            <a:lvl1pPr>
              <a:defRPr sz="1764"/>
            </a:lvl1pPr>
            <a:lvl2pPr>
              <a:defRPr sz="1543"/>
            </a:lvl2pPr>
            <a:lvl3pPr>
              <a:defRPr sz="1323"/>
            </a:lvl3pPr>
            <a:lvl4pPr>
              <a:defRPr sz="1102"/>
            </a:lvl4pPr>
            <a:lvl5pPr>
              <a:defRPr sz="1102"/>
            </a:lvl5pPr>
            <a:lvl6pPr>
              <a:defRPr sz="1102"/>
            </a:lvl6pPr>
            <a:lvl7pPr>
              <a:defRPr sz="1102"/>
            </a:lvl7pPr>
            <a:lvl8pPr>
              <a:defRPr sz="1102"/>
            </a:lvl8pPr>
            <a:lvl9pPr>
              <a:defRPr sz="1102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7178" y="2322195"/>
            <a:ext cx="1625632" cy="4302153"/>
          </a:xfrm>
        </p:spPr>
        <p:txBody>
          <a:bodyPr/>
          <a:lstStyle>
            <a:lvl1pPr marL="0" indent="0">
              <a:buNone/>
              <a:defRPr sz="882"/>
            </a:lvl1pPr>
            <a:lvl2pPr marL="252009" indent="0">
              <a:buNone/>
              <a:defRPr sz="772"/>
            </a:lvl2pPr>
            <a:lvl3pPr marL="504017" indent="0">
              <a:buNone/>
              <a:defRPr sz="661"/>
            </a:lvl3pPr>
            <a:lvl4pPr marL="756026" indent="0">
              <a:buNone/>
              <a:defRPr sz="551"/>
            </a:lvl4pPr>
            <a:lvl5pPr marL="1008035" indent="0">
              <a:buNone/>
              <a:defRPr sz="551"/>
            </a:lvl5pPr>
            <a:lvl6pPr marL="1260043" indent="0">
              <a:buNone/>
              <a:defRPr sz="551"/>
            </a:lvl6pPr>
            <a:lvl7pPr marL="1512052" indent="0">
              <a:buNone/>
              <a:defRPr sz="551"/>
            </a:lvl7pPr>
            <a:lvl8pPr marL="1764060" indent="0">
              <a:buNone/>
              <a:defRPr sz="551"/>
            </a:lvl8pPr>
            <a:lvl9pPr marL="2016069" indent="0">
              <a:buNone/>
              <a:defRPr sz="55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E485B-0918-4571-ABDA-66EC8B351D56}" type="datetimeFigureOut">
              <a:rPr lang="es-MX" smtClean="0"/>
              <a:t>26/09/2023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5A17-1B1F-46C2-9A2C-F8B741BD71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87991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178" y="516043"/>
            <a:ext cx="1625632" cy="1806152"/>
          </a:xfrm>
        </p:spPr>
        <p:txBody>
          <a:bodyPr anchor="b"/>
          <a:lstStyle>
            <a:lvl1pPr>
              <a:defRPr sz="1764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42790" y="1114512"/>
            <a:ext cx="2551658" cy="5500879"/>
          </a:xfrm>
        </p:spPr>
        <p:txBody>
          <a:bodyPr anchor="t"/>
          <a:lstStyle>
            <a:lvl1pPr marL="0" indent="0">
              <a:buNone/>
              <a:defRPr sz="1764"/>
            </a:lvl1pPr>
            <a:lvl2pPr marL="252009" indent="0">
              <a:buNone/>
              <a:defRPr sz="1543"/>
            </a:lvl2pPr>
            <a:lvl3pPr marL="504017" indent="0">
              <a:buNone/>
              <a:defRPr sz="1323"/>
            </a:lvl3pPr>
            <a:lvl4pPr marL="756026" indent="0">
              <a:buNone/>
              <a:defRPr sz="1102"/>
            </a:lvl4pPr>
            <a:lvl5pPr marL="1008035" indent="0">
              <a:buNone/>
              <a:defRPr sz="1102"/>
            </a:lvl5pPr>
            <a:lvl6pPr marL="1260043" indent="0">
              <a:buNone/>
              <a:defRPr sz="1102"/>
            </a:lvl6pPr>
            <a:lvl7pPr marL="1512052" indent="0">
              <a:buNone/>
              <a:defRPr sz="1102"/>
            </a:lvl7pPr>
            <a:lvl8pPr marL="1764060" indent="0">
              <a:buNone/>
              <a:defRPr sz="1102"/>
            </a:lvl8pPr>
            <a:lvl9pPr marL="2016069" indent="0">
              <a:buNone/>
              <a:defRPr sz="1102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7178" y="2322195"/>
            <a:ext cx="1625632" cy="4302153"/>
          </a:xfrm>
        </p:spPr>
        <p:txBody>
          <a:bodyPr/>
          <a:lstStyle>
            <a:lvl1pPr marL="0" indent="0">
              <a:buNone/>
              <a:defRPr sz="882"/>
            </a:lvl1pPr>
            <a:lvl2pPr marL="252009" indent="0">
              <a:buNone/>
              <a:defRPr sz="772"/>
            </a:lvl2pPr>
            <a:lvl3pPr marL="504017" indent="0">
              <a:buNone/>
              <a:defRPr sz="661"/>
            </a:lvl3pPr>
            <a:lvl4pPr marL="756026" indent="0">
              <a:buNone/>
              <a:defRPr sz="551"/>
            </a:lvl4pPr>
            <a:lvl5pPr marL="1008035" indent="0">
              <a:buNone/>
              <a:defRPr sz="551"/>
            </a:lvl5pPr>
            <a:lvl6pPr marL="1260043" indent="0">
              <a:buNone/>
              <a:defRPr sz="551"/>
            </a:lvl6pPr>
            <a:lvl7pPr marL="1512052" indent="0">
              <a:buNone/>
              <a:defRPr sz="551"/>
            </a:lvl7pPr>
            <a:lvl8pPr marL="1764060" indent="0">
              <a:buNone/>
              <a:defRPr sz="551"/>
            </a:lvl8pPr>
            <a:lvl9pPr marL="2016069" indent="0">
              <a:buNone/>
              <a:defRPr sz="55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E485B-0918-4571-ABDA-66EC8B351D56}" type="datetimeFigureOut">
              <a:rPr lang="es-MX" smtClean="0"/>
              <a:t>26/09/2023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5A17-1B1F-46C2-9A2C-F8B741BD71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97733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6522" y="412120"/>
            <a:ext cx="4347270" cy="14961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522" y="2060590"/>
            <a:ext cx="4347270" cy="49113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6522" y="7174437"/>
            <a:ext cx="1134070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E485B-0918-4571-ABDA-66EC8B351D56}" type="datetimeFigureOut">
              <a:rPr lang="es-MX" smtClean="0"/>
              <a:t>26/09/2023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69604" y="7174437"/>
            <a:ext cx="1701106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59721" y="7174437"/>
            <a:ext cx="1134070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2C5A17-1B1F-46C2-9A2C-F8B741BD71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44167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04017" rtl="0" eaLnBrk="1" latinLnBrk="0" hangingPunct="1">
        <a:lnSpc>
          <a:spcPct val="90000"/>
        </a:lnSpc>
        <a:spcBef>
          <a:spcPct val="0"/>
        </a:spcBef>
        <a:buNone/>
        <a:defRPr sz="242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6004" indent="-126004" algn="l" defTabSz="504017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543" kern="1200">
          <a:solidFill>
            <a:schemeClr val="tx1"/>
          </a:solidFill>
          <a:latin typeface="+mn-lt"/>
          <a:ea typeface="+mn-ea"/>
          <a:cs typeface="+mn-cs"/>
        </a:defRPr>
      </a:lvl1pPr>
      <a:lvl2pPr marL="378013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2pPr>
      <a:lvl3pPr marL="630022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1102" kern="1200">
          <a:solidFill>
            <a:schemeClr val="tx1"/>
          </a:solidFill>
          <a:latin typeface="+mn-lt"/>
          <a:ea typeface="+mn-ea"/>
          <a:cs typeface="+mn-cs"/>
        </a:defRPr>
      </a:lvl3pPr>
      <a:lvl4pPr marL="882030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386048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6pPr>
      <a:lvl7pPr marL="1638056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7pPr>
      <a:lvl8pPr marL="1890065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8pPr>
      <a:lvl9pPr marL="2142073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1pPr>
      <a:lvl2pPr marL="252009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2pPr>
      <a:lvl3pPr marL="504017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3pPr>
      <a:lvl4pPr marL="756026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008035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260043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6pPr>
      <a:lvl7pPr marL="1512052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7pPr>
      <a:lvl8pPr marL="1764060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8pPr>
      <a:lvl9pPr marL="2016069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969497" y="271901"/>
            <a:ext cx="1251049" cy="7694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100" dirty="0" smtClean="0">
                <a:solidFill>
                  <a:schemeClr val="accent4">
                    <a:lumMod val="50000"/>
                  </a:schemeClr>
                </a:solidFill>
              </a:rPr>
              <a:t>Coloque Logotipo </a:t>
            </a:r>
            <a:br>
              <a:rPr lang="es-ES" sz="11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s-ES" sz="1100" dirty="0" smtClean="0">
                <a:solidFill>
                  <a:schemeClr val="accent4">
                    <a:lumMod val="50000"/>
                  </a:schemeClr>
                </a:solidFill>
              </a:rPr>
              <a:t>y/o </a:t>
            </a:r>
          </a:p>
          <a:p>
            <a:pPr algn="ctr"/>
            <a:r>
              <a:rPr lang="es-ES" sz="1100" dirty="0" smtClean="0">
                <a:solidFill>
                  <a:schemeClr val="accent4">
                    <a:lumMod val="50000"/>
                  </a:schemeClr>
                </a:solidFill>
              </a:rPr>
              <a:t>Emblema de la escuela </a:t>
            </a:r>
            <a:endParaRPr lang="es-ES" sz="1200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771148" y="1213930"/>
            <a:ext cx="19713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chemeClr val="bg1"/>
                </a:solidFill>
              </a:rPr>
              <a:t>00 de mes de 2023</a:t>
            </a:r>
            <a:endParaRPr lang="es-MX" sz="1600" b="1" dirty="0">
              <a:solidFill>
                <a:schemeClr val="bg1"/>
              </a:solidFill>
            </a:endParaRPr>
          </a:p>
        </p:txBody>
      </p:sp>
      <p:grpSp>
        <p:nvGrpSpPr>
          <p:cNvPr id="6" name="Grupo 5"/>
          <p:cNvGrpSpPr/>
          <p:nvPr/>
        </p:nvGrpSpPr>
        <p:grpSpPr>
          <a:xfrm>
            <a:off x="485091" y="1669585"/>
            <a:ext cx="1771013" cy="2019913"/>
            <a:chOff x="368133" y="4061358"/>
            <a:chExt cx="2196935" cy="2505694"/>
          </a:xfrm>
        </p:grpSpPr>
        <p:sp>
          <p:nvSpPr>
            <p:cNvPr id="7" name="Rectángulo 6"/>
            <p:cNvSpPr/>
            <p:nvPr/>
          </p:nvSpPr>
          <p:spPr>
            <a:xfrm>
              <a:off x="368133" y="4061358"/>
              <a:ext cx="2196935" cy="2505694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605640" y="4151300"/>
              <a:ext cx="172192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b="1" dirty="0" smtClean="0"/>
                <a:t>PLANILLA </a:t>
              </a:r>
              <a:br>
                <a:rPr lang="es-MX" b="1" dirty="0" smtClean="0"/>
              </a:br>
              <a:r>
                <a:rPr lang="es-MX" b="1" dirty="0" smtClean="0"/>
                <a:t>EJEMPLO 1</a:t>
              </a:r>
              <a:endParaRPr lang="es-MX" b="1" dirty="0"/>
            </a:p>
          </p:txBody>
        </p:sp>
        <p:sp>
          <p:nvSpPr>
            <p:cNvPr id="9" name="Cubo 8"/>
            <p:cNvSpPr/>
            <p:nvPr/>
          </p:nvSpPr>
          <p:spPr>
            <a:xfrm>
              <a:off x="877475" y="4887573"/>
              <a:ext cx="1178249" cy="902525"/>
            </a:xfrm>
            <a:prstGeom prst="cub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" name="CuadroTexto 9"/>
            <p:cNvSpPr txBox="1"/>
            <p:nvPr/>
          </p:nvSpPr>
          <p:spPr>
            <a:xfrm>
              <a:off x="605640" y="5991813"/>
              <a:ext cx="17219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b="1" dirty="0" smtClean="0"/>
                <a:t>LEMA</a:t>
              </a:r>
              <a:endParaRPr lang="es-MX" b="1" dirty="0"/>
            </a:p>
          </p:txBody>
        </p:sp>
      </p:grpSp>
      <p:grpSp>
        <p:nvGrpSpPr>
          <p:cNvPr id="11" name="Grupo 10"/>
          <p:cNvGrpSpPr/>
          <p:nvPr/>
        </p:nvGrpSpPr>
        <p:grpSpPr>
          <a:xfrm>
            <a:off x="2666699" y="1669585"/>
            <a:ext cx="1771013" cy="2019913"/>
            <a:chOff x="2756799" y="2339436"/>
            <a:chExt cx="2196935" cy="2505694"/>
          </a:xfrm>
        </p:grpSpPr>
        <p:grpSp>
          <p:nvGrpSpPr>
            <p:cNvPr id="12" name="Grupo 11"/>
            <p:cNvGrpSpPr/>
            <p:nvPr/>
          </p:nvGrpSpPr>
          <p:grpSpPr>
            <a:xfrm>
              <a:off x="2756799" y="2339436"/>
              <a:ext cx="2196935" cy="2505694"/>
              <a:chOff x="368133" y="4061358"/>
              <a:chExt cx="2196935" cy="2505694"/>
            </a:xfrm>
          </p:grpSpPr>
          <p:sp>
            <p:nvSpPr>
              <p:cNvPr id="14" name="Rectángulo 13"/>
              <p:cNvSpPr/>
              <p:nvPr/>
            </p:nvSpPr>
            <p:spPr>
              <a:xfrm>
                <a:off x="368133" y="4061358"/>
                <a:ext cx="2196935" cy="2505694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5" name="CuadroTexto 14"/>
              <p:cNvSpPr txBox="1"/>
              <p:nvPr/>
            </p:nvSpPr>
            <p:spPr>
              <a:xfrm>
                <a:off x="605640" y="4151300"/>
                <a:ext cx="172192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MX" b="1" dirty="0" smtClean="0"/>
                  <a:t>PLANILLA </a:t>
                </a:r>
                <a:br>
                  <a:rPr lang="es-MX" b="1" dirty="0" smtClean="0"/>
                </a:br>
                <a:r>
                  <a:rPr lang="es-MX" b="1" dirty="0" smtClean="0"/>
                  <a:t>EJEMPLO 2</a:t>
                </a:r>
                <a:endParaRPr lang="es-MX" b="1" dirty="0"/>
              </a:p>
            </p:txBody>
          </p:sp>
          <p:sp>
            <p:nvSpPr>
              <p:cNvPr id="16" name="CuadroTexto 15"/>
              <p:cNvSpPr txBox="1"/>
              <p:nvPr/>
            </p:nvSpPr>
            <p:spPr>
              <a:xfrm>
                <a:off x="605640" y="5991813"/>
                <a:ext cx="17219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MX" b="1" dirty="0" smtClean="0"/>
                  <a:t>LEMA</a:t>
                </a:r>
                <a:endParaRPr lang="es-MX" b="1" dirty="0"/>
              </a:p>
            </p:txBody>
          </p:sp>
        </p:grpSp>
        <p:sp>
          <p:nvSpPr>
            <p:cNvPr id="13" name="Rayo 12"/>
            <p:cNvSpPr/>
            <p:nvPr/>
          </p:nvSpPr>
          <p:spPr>
            <a:xfrm>
              <a:off x="3443844" y="3165651"/>
              <a:ext cx="688769" cy="898333"/>
            </a:xfrm>
            <a:prstGeom prst="lightningBol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</p:spTree>
    <p:extLst>
      <p:ext uri="{BB962C8B-B14F-4D97-AF65-F5344CB8AC3E}">
        <p14:creationId xmlns:p14="http://schemas.microsoft.com/office/powerpoint/2010/main" val="2489175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969497" y="271901"/>
            <a:ext cx="1251049" cy="7694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100" dirty="0" smtClean="0">
                <a:solidFill>
                  <a:schemeClr val="accent4">
                    <a:lumMod val="50000"/>
                  </a:schemeClr>
                </a:solidFill>
              </a:rPr>
              <a:t>Coloque Logotipo </a:t>
            </a:r>
            <a:br>
              <a:rPr lang="es-ES" sz="11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s-ES" sz="1100" dirty="0" smtClean="0">
                <a:solidFill>
                  <a:schemeClr val="accent4">
                    <a:lumMod val="50000"/>
                  </a:schemeClr>
                </a:solidFill>
              </a:rPr>
              <a:t>y/o </a:t>
            </a:r>
          </a:p>
          <a:p>
            <a:pPr algn="ctr"/>
            <a:r>
              <a:rPr lang="es-ES" sz="1100" dirty="0" smtClean="0">
                <a:solidFill>
                  <a:schemeClr val="accent4">
                    <a:lumMod val="50000"/>
                  </a:schemeClr>
                </a:solidFill>
              </a:rPr>
              <a:t>Emblema de la escuela </a:t>
            </a:r>
            <a:endParaRPr lang="es-ES" sz="1200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771148" y="1213930"/>
            <a:ext cx="19713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chemeClr val="bg1"/>
                </a:solidFill>
              </a:rPr>
              <a:t>00 de mes de 2023</a:t>
            </a:r>
            <a:endParaRPr lang="es-MX" sz="1600" b="1" dirty="0">
              <a:solidFill>
                <a:schemeClr val="bg1"/>
              </a:solidFill>
            </a:endParaRPr>
          </a:p>
        </p:txBody>
      </p:sp>
      <p:grpSp>
        <p:nvGrpSpPr>
          <p:cNvPr id="6" name="Grupo 5"/>
          <p:cNvGrpSpPr/>
          <p:nvPr/>
        </p:nvGrpSpPr>
        <p:grpSpPr>
          <a:xfrm>
            <a:off x="485091" y="1669585"/>
            <a:ext cx="1771013" cy="2019913"/>
            <a:chOff x="368133" y="4061358"/>
            <a:chExt cx="2196935" cy="2505694"/>
          </a:xfrm>
        </p:grpSpPr>
        <p:sp>
          <p:nvSpPr>
            <p:cNvPr id="7" name="Rectángulo 6"/>
            <p:cNvSpPr/>
            <p:nvPr/>
          </p:nvSpPr>
          <p:spPr>
            <a:xfrm>
              <a:off x="368133" y="4061358"/>
              <a:ext cx="2196935" cy="2505694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605640" y="4151300"/>
              <a:ext cx="172192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b="1" dirty="0" smtClean="0"/>
                <a:t>PLANILLA </a:t>
              </a:r>
              <a:br>
                <a:rPr lang="es-MX" b="1" dirty="0" smtClean="0"/>
              </a:br>
              <a:r>
                <a:rPr lang="es-MX" b="1" dirty="0" smtClean="0"/>
                <a:t>EJEMPLO 1</a:t>
              </a:r>
              <a:endParaRPr lang="es-MX" b="1" dirty="0"/>
            </a:p>
          </p:txBody>
        </p:sp>
        <p:sp>
          <p:nvSpPr>
            <p:cNvPr id="9" name="Cubo 8"/>
            <p:cNvSpPr/>
            <p:nvPr/>
          </p:nvSpPr>
          <p:spPr>
            <a:xfrm>
              <a:off x="877475" y="4887573"/>
              <a:ext cx="1178249" cy="902525"/>
            </a:xfrm>
            <a:prstGeom prst="cub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" name="CuadroTexto 9"/>
            <p:cNvSpPr txBox="1"/>
            <p:nvPr/>
          </p:nvSpPr>
          <p:spPr>
            <a:xfrm>
              <a:off x="605640" y="5991813"/>
              <a:ext cx="17219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b="1" dirty="0" smtClean="0"/>
                <a:t>LEMA</a:t>
              </a:r>
              <a:endParaRPr lang="es-MX" b="1" dirty="0"/>
            </a:p>
          </p:txBody>
        </p:sp>
      </p:grpSp>
      <p:grpSp>
        <p:nvGrpSpPr>
          <p:cNvPr id="11" name="Grupo 10"/>
          <p:cNvGrpSpPr/>
          <p:nvPr/>
        </p:nvGrpSpPr>
        <p:grpSpPr>
          <a:xfrm>
            <a:off x="2666699" y="1669585"/>
            <a:ext cx="1771013" cy="2019913"/>
            <a:chOff x="2756799" y="2339436"/>
            <a:chExt cx="2196935" cy="2505694"/>
          </a:xfrm>
        </p:grpSpPr>
        <p:grpSp>
          <p:nvGrpSpPr>
            <p:cNvPr id="12" name="Grupo 11"/>
            <p:cNvGrpSpPr/>
            <p:nvPr/>
          </p:nvGrpSpPr>
          <p:grpSpPr>
            <a:xfrm>
              <a:off x="2756799" y="2339436"/>
              <a:ext cx="2196935" cy="2505694"/>
              <a:chOff x="368133" y="4061358"/>
              <a:chExt cx="2196935" cy="2505694"/>
            </a:xfrm>
          </p:grpSpPr>
          <p:sp>
            <p:nvSpPr>
              <p:cNvPr id="14" name="Rectángulo 13"/>
              <p:cNvSpPr/>
              <p:nvPr/>
            </p:nvSpPr>
            <p:spPr>
              <a:xfrm>
                <a:off x="368133" y="4061358"/>
                <a:ext cx="2196935" cy="2505694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5" name="CuadroTexto 14"/>
              <p:cNvSpPr txBox="1"/>
              <p:nvPr/>
            </p:nvSpPr>
            <p:spPr>
              <a:xfrm>
                <a:off x="605640" y="4151300"/>
                <a:ext cx="172192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MX" b="1" dirty="0" smtClean="0"/>
                  <a:t>PLANILLA </a:t>
                </a:r>
                <a:br>
                  <a:rPr lang="es-MX" b="1" dirty="0" smtClean="0"/>
                </a:br>
                <a:r>
                  <a:rPr lang="es-MX" b="1" dirty="0" smtClean="0"/>
                  <a:t>EJEMPLO 2</a:t>
                </a:r>
                <a:endParaRPr lang="es-MX" b="1" dirty="0"/>
              </a:p>
            </p:txBody>
          </p:sp>
          <p:sp>
            <p:nvSpPr>
              <p:cNvPr id="16" name="CuadroTexto 15"/>
              <p:cNvSpPr txBox="1"/>
              <p:nvPr/>
            </p:nvSpPr>
            <p:spPr>
              <a:xfrm>
                <a:off x="605640" y="5991813"/>
                <a:ext cx="17219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MX" b="1" dirty="0" smtClean="0"/>
                  <a:t>LEMA</a:t>
                </a:r>
                <a:endParaRPr lang="es-MX" b="1" dirty="0"/>
              </a:p>
            </p:txBody>
          </p:sp>
        </p:grpSp>
        <p:sp>
          <p:nvSpPr>
            <p:cNvPr id="13" name="Rayo 12"/>
            <p:cNvSpPr/>
            <p:nvPr/>
          </p:nvSpPr>
          <p:spPr>
            <a:xfrm>
              <a:off x="3443844" y="3165651"/>
              <a:ext cx="688769" cy="898333"/>
            </a:xfrm>
            <a:prstGeom prst="lightningBol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18" name="Grupo 17"/>
          <p:cNvGrpSpPr/>
          <p:nvPr/>
        </p:nvGrpSpPr>
        <p:grpSpPr>
          <a:xfrm>
            <a:off x="485091" y="3852106"/>
            <a:ext cx="1771013" cy="2019913"/>
            <a:chOff x="368133" y="4061358"/>
            <a:chExt cx="2196935" cy="2505694"/>
          </a:xfrm>
        </p:grpSpPr>
        <p:sp>
          <p:nvSpPr>
            <p:cNvPr id="20" name="Rectángulo 19"/>
            <p:cNvSpPr/>
            <p:nvPr/>
          </p:nvSpPr>
          <p:spPr>
            <a:xfrm>
              <a:off x="368133" y="4061358"/>
              <a:ext cx="2196935" cy="2505694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1" name="CuadroTexto 20"/>
            <p:cNvSpPr txBox="1"/>
            <p:nvPr/>
          </p:nvSpPr>
          <p:spPr>
            <a:xfrm>
              <a:off x="605640" y="4151300"/>
              <a:ext cx="1721922" cy="801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b="1" dirty="0" smtClean="0"/>
                <a:t>PLANILLA </a:t>
              </a:r>
              <a:br>
                <a:rPr lang="es-MX" b="1" dirty="0" smtClean="0"/>
              </a:br>
              <a:r>
                <a:rPr lang="es-MX" b="1" dirty="0" smtClean="0"/>
                <a:t>EJEMPLO </a:t>
              </a:r>
              <a:r>
                <a:rPr lang="es-MX" b="1" dirty="0" smtClean="0"/>
                <a:t>3</a:t>
              </a:r>
              <a:endParaRPr lang="es-MX" b="1" dirty="0"/>
            </a:p>
          </p:txBody>
        </p:sp>
        <p:sp>
          <p:nvSpPr>
            <p:cNvPr id="22" name="CuadroTexto 21"/>
            <p:cNvSpPr txBox="1"/>
            <p:nvPr/>
          </p:nvSpPr>
          <p:spPr>
            <a:xfrm>
              <a:off x="605640" y="5991813"/>
              <a:ext cx="17219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b="1" dirty="0" smtClean="0"/>
                <a:t>LEMA</a:t>
              </a:r>
              <a:endParaRPr lang="es-MX" b="1" dirty="0"/>
            </a:p>
          </p:txBody>
        </p:sp>
      </p:grpSp>
      <p:sp>
        <p:nvSpPr>
          <p:cNvPr id="2" name="Nube 1"/>
          <p:cNvSpPr/>
          <p:nvPr/>
        </p:nvSpPr>
        <p:spPr>
          <a:xfrm>
            <a:off x="895686" y="4532422"/>
            <a:ext cx="914400" cy="914400"/>
          </a:xfrm>
          <a:prstGeom prst="clou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2599146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24</Words>
  <Application>Microsoft Office PowerPoint</Application>
  <PresentationFormat>Personalizado</PresentationFormat>
  <Paragraphs>16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IEE</dc:creator>
  <cp:lastModifiedBy>IEE</cp:lastModifiedBy>
  <cp:revision>3</cp:revision>
  <dcterms:created xsi:type="dcterms:W3CDTF">2023-09-25T21:51:16Z</dcterms:created>
  <dcterms:modified xsi:type="dcterms:W3CDTF">2023-09-26T17:02:19Z</dcterms:modified>
</cp:coreProperties>
</file>