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es-MX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180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8" autoAdjust="0"/>
    <p:restoredTop sz="94660"/>
  </p:normalViewPr>
  <p:slideViewPr>
    <p:cSldViewPr snapToGrid="0">
      <p:cViewPr varScale="1">
        <p:scale>
          <a:sx n="86" d="100"/>
          <a:sy n="86" d="100"/>
        </p:scale>
        <p:origin x="206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A6C19-14E8-4049-B8C7-0512D1906F9C}" type="datetimeFigureOut">
              <a:rPr lang="es-MX"/>
              <a:pPr>
                <a:defRPr/>
              </a:pPr>
              <a:t>19/09/2023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E9574-A389-4122-860F-4FA5989E0C2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92450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AF6D7-BFC0-4475-9C77-296A0F0ACD0B}" type="datetimeFigureOut">
              <a:rPr lang="es-MX"/>
              <a:pPr>
                <a:defRPr/>
              </a:pPr>
              <a:t>19/09/2023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AFEC3-E5BD-4721-8525-841A98BEE76B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24897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8C562-9544-438F-AD21-A322CC9CD8F9}" type="datetimeFigureOut">
              <a:rPr lang="es-MX"/>
              <a:pPr>
                <a:defRPr/>
              </a:pPr>
              <a:t>19/09/2023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878C7F-FC3F-499A-9DF2-1FE5695E7A3A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02872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F62D6-3A3F-44ED-9F49-B2E5642B4C6C}" type="datetimeFigureOut">
              <a:rPr lang="es-MX"/>
              <a:pPr>
                <a:defRPr/>
              </a:pPr>
              <a:t>19/09/2023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D7217-2E4E-4244-83FB-6B07D4B3071C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55193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4ED80-7FD2-40A9-A279-48971C63F23B}" type="datetimeFigureOut">
              <a:rPr lang="es-MX"/>
              <a:pPr>
                <a:defRPr/>
              </a:pPr>
              <a:t>19/09/2023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8E7BF-AA93-4579-A63C-9E147760D127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3583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E8DC9-BFAC-4C29-82F5-7EF1821B215C}" type="datetimeFigureOut">
              <a:rPr lang="es-MX"/>
              <a:pPr>
                <a:defRPr/>
              </a:pPr>
              <a:t>19/09/2023</a:t>
            </a:fld>
            <a:endParaRPr lang="es-MX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88043-5EA7-4BCE-9A4F-CEC5C9F76EB3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27011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AB966-E9F4-493D-BCE4-A21B2DD18930}" type="datetimeFigureOut">
              <a:rPr lang="es-MX"/>
              <a:pPr>
                <a:defRPr/>
              </a:pPr>
              <a:t>19/09/2023</a:t>
            </a:fld>
            <a:endParaRPr lang="es-MX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860AF-F918-4ADA-A61F-79FB5BBCF2D2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90157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263C9-4C2C-4D45-B5DF-A2884C37D965}" type="datetimeFigureOut">
              <a:rPr lang="es-MX"/>
              <a:pPr>
                <a:defRPr/>
              </a:pPr>
              <a:t>19/09/2023</a:t>
            </a:fld>
            <a:endParaRPr lang="es-MX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4AA6A-CB4D-4FB3-AF44-CA4E6D58C8BF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03841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213520-6264-4FD6-9453-6F590E440874}" type="datetimeFigureOut">
              <a:rPr lang="es-MX"/>
              <a:pPr>
                <a:defRPr/>
              </a:pPr>
              <a:t>19/09/2023</a:t>
            </a:fld>
            <a:endParaRPr lang="es-MX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E827B-DE45-4871-9A17-D97DB9AF5711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92322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F34E0-30DC-4B20-BCF5-14B565F0619B}" type="datetimeFigureOut">
              <a:rPr lang="es-MX"/>
              <a:pPr>
                <a:defRPr/>
              </a:pPr>
              <a:t>19/09/2023</a:t>
            </a:fld>
            <a:endParaRPr lang="es-MX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8F888-2F8D-4241-A2A5-A746B7F6E0F5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77981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25A89-70BA-4B04-937B-5D8E19B00672}" type="datetimeFigureOut">
              <a:rPr lang="es-MX"/>
              <a:pPr>
                <a:defRPr/>
              </a:pPr>
              <a:t>19/09/2023</a:t>
            </a:fld>
            <a:endParaRPr lang="es-MX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89424-84EF-44DE-836F-30AFAA80CE2F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1401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71488" y="487363"/>
            <a:ext cx="5915025" cy="176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n-US" altLang="es-MX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71488" y="2433638"/>
            <a:ext cx="5915025" cy="580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Editar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n-US" altLang="es-MX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663"/>
            <a:ext cx="15430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BC5EAC2-2BF0-4A1D-9D8A-B9EDA6E7E6E7}" type="datetimeFigureOut">
              <a:rPr lang="es-MX"/>
              <a:pPr>
                <a:defRPr/>
              </a:pPr>
              <a:t>19/09/2023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663"/>
            <a:ext cx="2314575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663"/>
            <a:ext cx="15430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0DC7166-1EBB-4F21-9EB7-C8F142BA093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1" fontAlgn="base" hangingPunct="1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CuadroTexto 3"/>
          <p:cNvSpPr txBox="1">
            <a:spLocks noChangeArrowheads="1"/>
          </p:cNvSpPr>
          <p:nvPr/>
        </p:nvSpPr>
        <p:spPr bwMode="auto">
          <a:xfrm>
            <a:off x="3354388" y="1577975"/>
            <a:ext cx="7731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ES" altLang="es-MX" b="1">
                <a:solidFill>
                  <a:srgbClr val="B18049"/>
                </a:solidFill>
              </a:rPr>
              <a:t>00</a:t>
            </a:r>
            <a:endParaRPr lang="es-MX" altLang="es-MX" b="1">
              <a:solidFill>
                <a:srgbClr val="B18049"/>
              </a:solidFill>
            </a:endParaRPr>
          </a:p>
        </p:txBody>
      </p:sp>
      <p:sp>
        <p:nvSpPr>
          <p:cNvPr id="2051" name="CuadroTexto 4"/>
          <p:cNvSpPr txBox="1">
            <a:spLocks noChangeArrowheads="1"/>
          </p:cNvSpPr>
          <p:nvPr/>
        </p:nvSpPr>
        <p:spPr bwMode="auto">
          <a:xfrm>
            <a:off x="4298950" y="1577975"/>
            <a:ext cx="15478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ES" altLang="es-MX" b="1">
                <a:solidFill>
                  <a:srgbClr val="B18049"/>
                </a:solidFill>
              </a:rPr>
              <a:t>MES</a:t>
            </a:r>
            <a:endParaRPr lang="es-MX" altLang="es-MX" b="1">
              <a:solidFill>
                <a:srgbClr val="B18049"/>
              </a:solidFill>
            </a:endParaRPr>
          </a:p>
        </p:txBody>
      </p:sp>
      <p:sp>
        <p:nvSpPr>
          <p:cNvPr id="2052" name="CuadroTexto 5"/>
          <p:cNvSpPr txBox="1">
            <a:spLocks noChangeArrowheads="1"/>
          </p:cNvSpPr>
          <p:nvPr/>
        </p:nvSpPr>
        <p:spPr bwMode="auto">
          <a:xfrm>
            <a:off x="2135188" y="2760663"/>
            <a:ext cx="42275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ES" altLang="es-MX" b="1" dirty="0">
                <a:solidFill>
                  <a:srgbClr val="B18049"/>
                </a:solidFill>
              </a:rPr>
              <a:t>Escriba el nombre de la o el responsable</a:t>
            </a:r>
            <a:endParaRPr lang="es-MX" altLang="es-MX" b="1" dirty="0">
              <a:solidFill>
                <a:srgbClr val="B18049"/>
              </a:solidFill>
            </a:endParaRPr>
          </a:p>
        </p:txBody>
      </p:sp>
      <p:sp>
        <p:nvSpPr>
          <p:cNvPr id="2053" name="CuadroTexto 6"/>
          <p:cNvSpPr txBox="1">
            <a:spLocks noChangeArrowheads="1"/>
          </p:cNvSpPr>
          <p:nvPr/>
        </p:nvSpPr>
        <p:spPr bwMode="auto">
          <a:xfrm>
            <a:off x="1255713" y="3052763"/>
            <a:ext cx="49323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ES" altLang="es-MX" b="1">
                <a:solidFill>
                  <a:srgbClr val="B18049"/>
                </a:solidFill>
              </a:rPr>
              <a:t>Escriba el nombre de la escuela</a:t>
            </a:r>
            <a:endParaRPr lang="es-MX" altLang="es-MX" b="1">
              <a:solidFill>
                <a:srgbClr val="B18049"/>
              </a:solidFill>
            </a:endParaRPr>
          </a:p>
        </p:txBody>
      </p:sp>
      <p:sp>
        <p:nvSpPr>
          <p:cNvPr id="2054" name="CuadroTexto 7"/>
          <p:cNvSpPr txBox="1">
            <a:spLocks noChangeArrowheads="1"/>
          </p:cNvSpPr>
          <p:nvPr/>
        </p:nvSpPr>
        <p:spPr bwMode="auto">
          <a:xfrm>
            <a:off x="734218" y="3910806"/>
            <a:ext cx="49323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ES" altLang="es-MX" b="1" dirty="0">
                <a:solidFill>
                  <a:srgbClr val="B18049"/>
                </a:solidFill>
              </a:rPr>
              <a:t>Escriba el nombre de la o el estudiante</a:t>
            </a:r>
            <a:endParaRPr lang="es-MX" altLang="es-MX" b="1" dirty="0">
              <a:solidFill>
                <a:srgbClr val="B18049"/>
              </a:solidFill>
            </a:endParaRPr>
          </a:p>
        </p:txBody>
      </p:sp>
      <p:sp>
        <p:nvSpPr>
          <p:cNvPr id="2055" name="CuadroTexto 8"/>
          <p:cNvSpPr txBox="1">
            <a:spLocks noChangeArrowheads="1"/>
          </p:cNvSpPr>
          <p:nvPr/>
        </p:nvSpPr>
        <p:spPr bwMode="auto">
          <a:xfrm>
            <a:off x="1555750" y="4095750"/>
            <a:ext cx="7731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ES" altLang="es-MX" b="1">
                <a:solidFill>
                  <a:srgbClr val="B18049"/>
                </a:solidFill>
              </a:rPr>
              <a:t>00</a:t>
            </a:r>
            <a:endParaRPr lang="es-MX" altLang="es-MX" b="1">
              <a:solidFill>
                <a:srgbClr val="B18049"/>
              </a:solidFill>
            </a:endParaRPr>
          </a:p>
        </p:txBody>
      </p:sp>
      <p:sp>
        <p:nvSpPr>
          <p:cNvPr id="2056" name="CuadroTexto 9"/>
          <p:cNvSpPr txBox="1">
            <a:spLocks noChangeArrowheads="1"/>
          </p:cNvSpPr>
          <p:nvPr/>
        </p:nvSpPr>
        <p:spPr bwMode="auto">
          <a:xfrm>
            <a:off x="2427288" y="4095750"/>
            <a:ext cx="7731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ES" altLang="es-MX" b="1">
                <a:solidFill>
                  <a:srgbClr val="B18049"/>
                </a:solidFill>
              </a:rPr>
              <a:t>ABC</a:t>
            </a:r>
            <a:endParaRPr lang="es-MX" altLang="es-MX" b="1">
              <a:solidFill>
                <a:srgbClr val="B18049"/>
              </a:solidFill>
            </a:endParaRPr>
          </a:p>
        </p:txBody>
      </p:sp>
      <p:sp>
        <p:nvSpPr>
          <p:cNvPr id="2057" name="CuadroTexto 10"/>
          <p:cNvSpPr txBox="1">
            <a:spLocks noChangeArrowheads="1"/>
          </p:cNvSpPr>
          <p:nvPr/>
        </p:nvSpPr>
        <p:spPr bwMode="auto">
          <a:xfrm>
            <a:off x="962025" y="7005638"/>
            <a:ext cx="49339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ES" altLang="es-MX" b="1">
                <a:solidFill>
                  <a:srgbClr val="B18049"/>
                </a:solidFill>
              </a:rPr>
              <a:t>Escriba el nombre de la o el estudiante</a:t>
            </a:r>
            <a:endParaRPr lang="es-MX" altLang="es-MX" b="1">
              <a:solidFill>
                <a:srgbClr val="B18049"/>
              </a:solidFill>
            </a:endParaRPr>
          </a:p>
        </p:txBody>
      </p:sp>
      <p:pic>
        <p:nvPicPr>
          <p:cNvPr id="2058" name="Imagen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675" y="142875"/>
            <a:ext cx="1271588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" id="{BD806A54-D315-47BE-9D14-11E6F5EB15B8}" vid="{A91F7C4E-2E5D-4044-9395-9C077B62E3D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1.1 Anexo Solicitud para integrar el Consejo Electoral Escolar (1)</Template>
  <TotalTime>1</TotalTime>
  <Words>34</Words>
  <Application>Microsoft Office PowerPoint</Application>
  <PresentationFormat>Carta (216 x 279 mm)</PresentationFormat>
  <Paragraphs>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DISEÑO CAPACITACIÒN</dc:creator>
  <cp:lastModifiedBy>IEE</cp:lastModifiedBy>
  <cp:revision>2</cp:revision>
  <dcterms:created xsi:type="dcterms:W3CDTF">2022-08-31T17:55:44Z</dcterms:created>
  <dcterms:modified xsi:type="dcterms:W3CDTF">2023-09-19T20:08:44Z</dcterms:modified>
</cp:coreProperties>
</file>