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>
        <p:scale>
          <a:sx n="100" d="100"/>
          <a:sy n="100" d="100"/>
        </p:scale>
        <p:origin x="2442" y="-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1982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443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826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35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87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65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413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903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22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466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951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E30A3-D976-4E16-BB4C-37730D40CFFB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9FFC9-54C7-4572-9268-8D5AEB4FAD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7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788348" y="313871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725879" y="1204670"/>
            <a:ext cx="476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59134" y="2331760"/>
            <a:ext cx="23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090246" y="2331760"/>
            <a:ext cx="236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326381" y="2331760"/>
            <a:ext cx="21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542422" y="2331760"/>
            <a:ext cx="181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516923" y="2331760"/>
            <a:ext cx="23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748035" y="2331760"/>
            <a:ext cx="236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984170" y="2331760"/>
            <a:ext cx="21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200211" y="2331760"/>
            <a:ext cx="181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516923" y="2989927"/>
            <a:ext cx="23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748035" y="2989927"/>
            <a:ext cx="236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984170" y="2989927"/>
            <a:ext cx="21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200211" y="2989927"/>
            <a:ext cx="181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859134" y="2989927"/>
            <a:ext cx="231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090246" y="2989927"/>
            <a:ext cx="236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326381" y="2989927"/>
            <a:ext cx="216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1542422" y="2989927"/>
            <a:ext cx="181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029956" y="3879206"/>
            <a:ext cx="176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EJEMPLO 1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798465" y="3879206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923880" y="3879206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029956" y="4080174"/>
            <a:ext cx="176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EJEMPLO 2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798465" y="4080174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923880" y="4080174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1029956" y="4281142"/>
            <a:ext cx="176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EJEMPLO 3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798465" y="4281142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3923880" y="4281142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029956" y="4528537"/>
            <a:ext cx="176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EJEMPLO 4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2798465" y="4528537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3923880" y="4528537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1029956" y="4709949"/>
            <a:ext cx="176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EJEMPLO 5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2798465" y="4709949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3923880" y="4709949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1029956" y="4909528"/>
            <a:ext cx="176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EJEMPLO 6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2798465" y="4909528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3923880" y="4909528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2798465" y="5107590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3923880" y="5107590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2798465" y="5325938"/>
            <a:ext cx="112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3923880" y="5325938"/>
            <a:ext cx="221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accent4">
                    <a:lumMod val="50000"/>
                  </a:schemeClr>
                </a:solidFill>
              </a:rPr>
              <a:t>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1542422" y="5833380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1542422" y="6184580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1542422" y="6490281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1542422" y="6766963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1542422" y="7410058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1542422" y="7651323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1542422" y="7892588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1542422" y="8154198"/>
            <a:ext cx="3210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423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63</Words>
  <Application>Microsoft Office PowerPoint</Application>
  <PresentationFormat>Carta (216 x 279 mm)</PresentationFormat>
  <Paragraphs>49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DISEÑO CAPACITACIÒN</cp:lastModifiedBy>
  <cp:revision>1</cp:revision>
  <dcterms:created xsi:type="dcterms:W3CDTF">2022-06-14T16:47:42Z</dcterms:created>
  <dcterms:modified xsi:type="dcterms:W3CDTF">2022-06-14T16:56:11Z</dcterms:modified>
</cp:coreProperties>
</file>