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255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13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67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249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05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372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49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159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219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47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566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2C64-8BCC-45FE-906F-288088F8963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243AB-FD12-4C56-B725-298565373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0561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29002" y="2473106"/>
            <a:ext cx="1923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676009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799213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26561" y="2668121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115611" y="2668120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26562" y="2831034"/>
            <a:ext cx="4956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de la institución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66919" y="2652070"/>
            <a:ext cx="2916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el medio proporcionado 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254570" y="3294705"/>
            <a:ext cx="3128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02146" y="3481377"/>
            <a:ext cx="4381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789798" y="365833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789798" y="383528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89798" y="401224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789798" y="418919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623843" y="4711712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23843" y="4988711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23843" y="5270887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23843" y="5545306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23843" y="5802633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23843" y="6077196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23843" y="6354195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23843" y="6616803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23843" y="6888665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623843" y="7165664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23843" y="7437526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23843" y="7726480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23843" y="7986387"/>
            <a:ext cx="575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1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88763" y="1811968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53540" y="1811968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922662" y="1811968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96411" y="2316169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96411" y="2484097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153540" y="2316169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153540" y="2484097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648912" y="3466863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07693" y="3450575"/>
            <a:ext cx="376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803305" y="3650660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875559" y="420657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875559" y="432968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875559" y="445466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875559" y="458766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875559" y="471077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875559" y="483388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387436" y="420657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387436" y="4336495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387436" y="4452737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387436" y="458766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387436" y="4717735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387436" y="483599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387436" y="4962716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387436" y="5087934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875559" y="650815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875559" y="663126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875559" y="6756247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1875559" y="688924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875559" y="701235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1875559" y="713546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3387436" y="6508159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3387436" y="663808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3387436" y="6754324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3387436" y="6889247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3387436" y="701932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3387436" y="7137577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3387436" y="7264303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3387436" y="7389521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4726837" y="5809713"/>
            <a:ext cx="615297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5966124" y="5799322"/>
            <a:ext cx="376015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803305" y="5959083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970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937904" y="120360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937904" y="132671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937904" y="1451688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37904" y="158469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937904" y="170780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937904" y="183091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449781" y="1203600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449781" y="1333523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449781" y="1449765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449781" y="1584688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49781" y="1714763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449781" y="1833018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449781" y="1959744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449781" y="2084962"/>
            <a:ext cx="1511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90995" y="3163604"/>
            <a:ext cx="5605896" cy="168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90995" y="3518218"/>
            <a:ext cx="5605896" cy="168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235415" y="4489339"/>
            <a:ext cx="306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922319" y="4676011"/>
            <a:ext cx="438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429355" y="4852966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429355" y="5029921"/>
            <a:ext cx="3874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429355" y="5206876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429355" y="5383831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225674" y="6025212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482432" y="6025212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435835" y="6025212"/>
            <a:ext cx="1174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319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111</Words>
  <Application>Microsoft Office PowerPoint</Application>
  <PresentationFormat>Carta (216 x 279 mm)</PresentationFormat>
  <Paragraphs>94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3</cp:revision>
  <dcterms:created xsi:type="dcterms:W3CDTF">2022-06-14T17:45:50Z</dcterms:created>
  <dcterms:modified xsi:type="dcterms:W3CDTF">2023-09-28T16:43:04Z</dcterms:modified>
</cp:coreProperties>
</file>