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78" d="100"/>
          <a:sy n="178" d="100"/>
        </p:scale>
        <p:origin x="94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1988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4659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2354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6866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1884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8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153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717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148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7711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304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062B9-4F32-48D6-A4BA-081BC2D9EC26}" type="datetimeFigureOut">
              <a:rPr lang="es-MX" smtClean="0"/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CEFFF-CB62-45D2-A002-32FE4FA372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445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470"/>
            <a:ext cx="6858000" cy="887505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838778" y="5547228"/>
            <a:ext cx="1043109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Emblema de la </a:t>
            </a:r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escuela </a:t>
            </a:r>
            <a:endParaRPr lang="es-ES" sz="7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838778" y="7193891"/>
            <a:ext cx="1043109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Emblema de la </a:t>
            </a:r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escuela </a:t>
            </a:r>
            <a:endParaRPr lang="es-ES" sz="7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838777" y="3844024"/>
            <a:ext cx="1043109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Emblema de la </a:t>
            </a:r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escuela </a:t>
            </a:r>
            <a:endParaRPr lang="es-ES" sz="7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838776" y="2140820"/>
            <a:ext cx="1043109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Emblema de la </a:t>
            </a:r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escuela </a:t>
            </a:r>
            <a:endParaRPr lang="es-ES" sz="7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838775" y="437616"/>
            <a:ext cx="1043109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Emblema de la </a:t>
            </a:r>
            <a:r>
              <a:rPr lang="es-ES" sz="700" dirty="0" smtClean="0">
                <a:solidFill>
                  <a:schemeClr val="accent4">
                    <a:lumMod val="50000"/>
                  </a:schemeClr>
                </a:solidFill>
              </a:rPr>
              <a:t>escuela </a:t>
            </a:r>
            <a:endParaRPr lang="es-ES" sz="7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9949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10</Words>
  <Application>Microsoft Office PowerPoint</Application>
  <PresentationFormat>Carta (216 x 279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IEE</dc:creator>
  <cp:lastModifiedBy>IEE</cp:lastModifiedBy>
  <cp:revision>1</cp:revision>
  <dcterms:created xsi:type="dcterms:W3CDTF">2023-09-19T18:27:01Z</dcterms:created>
  <dcterms:modified xsi:type="dcterms:W3CDTF">2023-09-19T18:32:32Z</dcterms:modified>
</cp:coreProperties>
</file>